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9" r:id="rId3"/>
    <p:sldId id="354" r:id="rId4"/>
    <p:sldId id="355" r:id="rId5"/>
    <p:sldId id="356" r:id="rId6"/>
    <p:sldId id="335" r:id="rId7"/>
    <p:sldId id="350" r:id="rId8"/>
    <p:sldId id="351" r:id="rId9"/>
    <p:sldId id="352" r:id="rId10"/>
    <p:sldId id="353" r:id="rId11"/>
    <p:sldId id="317" r:id="rId12"/>
    <p:sldId id="347" r:id="rId13"/>
    <p:sldId id="343" r:id="rId14"/>
    <p:sldId id="344" r:id="rId15"/>
    <p:sldId id="345" r:id="rId16"/>
    <p:sldId id="346" r:id="rId17"/>
    <p:sldId id="311" r:id="rId18"/>
    <p:sldId id="316" r:id="rId19"/>
    <p:sldId id="318" r:id="rId20"/>
    <p:sldId id="319" r:id="rId21"/>
    <p:sldId id="30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8E869C"/>
    <a:srgbClr val="B2ADBC"/>
    <a:srgbClr val="D8D5DD"/>
    <a:srgbClr val="6A617D"/>
    <a:srgbClr val="FFFFFF"/>
    <a:srgbClr val="EAE5E2"/>
    <a:srgbClr val="FEED23"/>
    <a:srgbClr val="493E5F"/>
    <a:srgbClr val="28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3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7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2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6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로그인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831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정렬 기능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FDF1B2-87C4-42A0-A8AC-774E46E0AE3C}"/>
              </a:ext>
            </a:extLst>
          </p:cNvPr>
          <p:cNvSpPr/>
          <p:nvPr/>
        </p:nvSpPr>
        <p:spPr>
          <a:xfrm>
            <a:off x="525435" y="1517072"/>
            <a:ext cx="2765020" cy="3401291"/>
          </a:xfrm>
          <a:prstGeom prst="rect">
            <a:avLst/>
          </a:prstGeom>
          <a:solidFill>
            <a:srgbClr val="D9D9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월요일 웹툰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2BE91-AB14-4F55-BA05-1AAEDFA8A010}"/>
              </a:ext>
            </a:extLst>
          </p:cNvPr>
          <p:cNvSpPr/>
          <p:nvPr/>
        </p:nvSpPr>
        <p:spPr>
          <a:xfrm>
            <a:off x="4513907" y="1517073"/>
            <a:ext cx="1954972" cy="3401290"/>
          </a:xfrm>
          <a:prstGeom prst="rect">
            <a:avLst/>
          </a:prstGeom>
          <a:solidFill>
            <a:srgbClr val="D8D5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473410" y="1520535"/>
            <a:ext cx="4074354" cy="3397828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2D108-0467-4942-9332-4A2269C72E19}"/>
              </a:ext>
            </a:extLst>
          </p:cNvPr>
          <p:cNvSpPr/>
          <p:nvPr/>
        </p:nvSpPr>
        <p:spPr>
          <a:xfrm>
            <a:off x="3718349" y="5656321"/>
            <a:ext cx="5792238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91028-AC63-4E1A-9D45-609EBC66F674}"/>
              </a:ext>
            </a:extLst>
          </p:cNvPr>
          <p:cNvSpPr/>
          <p:nvPr/>
        </p:nvSpPr>
        <p:spPr>
          <a:xfrm>
            <a:off x="640273" y="2182091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연애혁명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232,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2AF7D-CBEE-4107-B1DB-C5B873031D2A}"/>
              </a:ext>
            </a:extLst>
          </p:cNvPr>
          <p:cNvSpPr/>
          <p:nvPr/>
        </p:nvSpPr>
        <p:spPr>
          <a:xfrm>
            <a:off x="640273" y="3094412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좀비딸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이윤창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25BF96-A09F-4CA3-B158-D527FD6149E4}"/>
              </a:ext>
            </a:extLst>
          </p:cNvPr>
          <p:cNvSpPr/>
          <p:nvPr/>
        </p:nvSpPr>
        <p:spPr>
          <a:xfrm>
            <a:off x="640273" y="4006733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수능일기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자까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17D7B2-A8C9-4E81-BB5A-C66000B08CE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907945" y="2653145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42A22F-A193-46A5-8B86-AE694D442BF6}"/>
              </a:ext>
            </a:extLst>
          </p:cNvPr>
          <p:cNvCxnSpPr/>
          <p:nvPr/>
        </p:nvCxnSpPr>
        <p:spPr>
          <a:xfrm>
            <a:off x="1907945" y="3565466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4DB1F-1E09-4E8F-A326-1D8C20D3DBF9}"/>
              </a:ext>
            </a:extLst>
          </p:cNvPr>
          <p:cNvSpPr txBox="1"/>
          <p:nvPr/>
        </p:nvSpPr>
        <p:spPr>
          <a:xfrm>
            <a:off x="1468062" y="4378192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스크린샷, 버스이(가) 표시된 사진&#10;&#10;자동 생성된 설명">
            <a:extLst>
              <a:ext uri="{FF2B5EF4-FFF2-40B4-BE49-F238E27FC236}">
                <a16:creationId xmlns:a16="http://schemas.microsoft.com/office/drawing/2014/main" id="{B0E4BE2C-CDF5-4A01-B3BE-2FD5D7461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0" y="768508"/>
            <a:ext cx="10595895" cy="44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/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/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0491" y="3696198"/>
            <a:ext cx="1030210" cy="111794"/>
          </a:xfrm>
          <a:prstGeom prst="curvedConnector3">
            <a:avLst>
              <a:gd name="adj1" fmla="val 50000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39314"/>
              </p:ext>
            </p:extLst>
          </p:nvPr>
        </p:nvGraphicFramePr>
        <p:xfrm>
          <a:off x="7133624" y="2838542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7021630" y="237379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88583" y="1562785"/>
            <a:ext cx="2034229" cy="10048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7233"/>
              </p:ext>
            </p:extLst>
          </p:nvPr>
        </p:nvGraphicFramePr>
        <p:xfrm>
          <a:off x="9631139" y="2784925"/>
          <a:ext cx="19686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22633" cy="444514"/>
          </a:xfrm>
          <a:prstGeom prst="curvedConnector4">
            <a:avLst>
              <a:gd name="adj1" fmla="val 9746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944E01-1477-45D5-AEA1-11BB10A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3211"/>
              </p:ext>
            </p:extLst>
          </p:nvPr>
        </p:nvGraphicFramePr>
        <p:xfrm>
          <a:off x="8257686" y="1753269"/>
          <a:ext cx="1877664" cy="415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46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스릴러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74462710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옴니버스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54284871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일상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09136574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sp>
        <p:nvSpPr>
          <p:cNvPr id="7" name="오른쪽 화살표 12">
            <a:extLst>
              <a:ext uri="{FF2B5EF4-FFF2-40B4-BE49-F238E27FC236}">
                <a16:creationId xmlns:a16="http://schemas.microsoft.com/office/drawing/2014/main" id="{20BFB2AD-8779-4AA2-BA01-D568578CB3EF}"/>
              </a:ext>
            </a:extLst>
          </p:cNvPr>
          <p:cNvSpPr/>
          <p:nvPr/>
        </p:nvSpPr>
        <p:spPr>
          <a:xfrm>
            <a:off x="7328774" y="3631969"/>
            <a:ext cx="928912" cy="398512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EA85B4-85AD-4481-9879-AE1D20E6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25197"/>
              </p:ext>
            </p:extLst>
          </p:nvPr>
        </p:nvGraphicFramePr>
        <p:xfrm>
          <a:off x="5451110" y="2273683"/>
          <a:ext cx="1877664" cy="311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242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89C1B90-E0C0-4EBC-8C62-B24C3516BD51}"/>
              </a:ext>
            </a:extLst>
          </p:cNvPr>
          <p:cNvGrpSpPr/>
          <p:nvPr/>
        </p:nvGrpSpPr>
        <p:grpSpPr>
          <a:xfrm>
            <a:off x="1019112" y="1854772"/>
            <a:ext cx="3967542" cy="5466389"/>
            <a:chOff x="1974488" y="1383937"/>
            <a:chExt cx="4432961" cy="61076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7DA68A-2B2F-442C-8405-19C6737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CFDE5-A026-4249-9523-25E88BA1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30122A4-077D-4DA5-9EED-615C59F38732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C254E-0290-4896-ACE1-DBFAA7D74151}"/>
              </a:ext>
            </a:extLst>
          </p:cNvPr>
          <p:cNvSpPr txBox="1"/>
          <p:nvPr/>
        </p:nvSpPr>
        <p:spPr>
          <a:xfrm>
            <a:off x="5364069" y="16474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림 5" descr="스크린샷, 독수리, 조류이(가) 표시된 사진&#10;&#10;자동 생성된 설명">
            <a:extLst>
              <a:ext uri="{FF2B5EF4-FFF2-40B4-BE49-F238E27FC236}">
                <a16:creationId xmlns:a16="http://schemas.microsoft.com/office/drawing/2014/main" id="{2A55EA7F-8514-4EE8-B8C7-14511ACA2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16" y="4852337"/>
            <a:ext cx="1054789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 페이지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C4E8E2-4E0C-4545-8E97-89C05B6BF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6" y="1350980"/>
            <a:ext cx="2839010" cy="50471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EF2289-9AE6-4164-A86A-4438E8317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02" y="1350981"/>
            <a:ext cx="2839010" cy="504712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6686108" y="3225142"/>
            <a:ext cx="3039782" cy="1298804"/>
          </a:xfrm>
          <a:prstGeom prst="wedgeRoundRectCallout">
            <a:avLst>
              <a:gd name="adj1" fmla="val 60057"/>
              <a:gd name="adj2" fmla="val -2416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사이트에 로그인을 했는지 헷갈릴 것 같아요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022169" y="3099429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0C9188-AB2F-41BE-8C70-627108C0F653}"/>
              </a:ext>
            </a:extLst>
          </p:cNvPr>
          <p:cNvGrpSpPr/>
          <p:nvPr/>
        </p:nvGrpSpPr>
        <p:grpSpPr>
          <a:xfrm>
            <a:off x="3303918" y="1630393"/>
            <a:ext cx="6821608" cy="9290449"/>
            <a:chOff x="2820839" y="1275502"/>
            <a:chExt cx="7537686" cy="10385254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EE6A47F-A843-4EB9-A7F4-3BB842450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031" y="1419781"/>
              <a:ext cx="4201586" cy="74694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42CCEB-49B9-42F2-9761-46429B3DE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839" y="1275502"/>
              <a:ext cx="7537686" cy="1038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3933D-2F54-46A4-A77C-9BAF490BC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891538" y="1795402"/>
            <a:ext cx="1654464" cy="142451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16BCAD-E822-457D-805E-D690EEB1E05E}"/>
              </a:ext>
            </a:extLst>
          </p:cNvPr>
          <p:cNvSpPr/>
          <p:nvPr/>
        </p:nvSpPr>
        <p:spPr>
          <a:xfrm>
            <a:off x="2669044" y="1970964"/>
            <a:ext cx="3905625" cy="1073392"/>
          </a:xfrm>
          <a:prstGeom prst="wedgeRoundRectCallout">
            <a:avLst>
              <a:gd name="adj1" fmla="val -56490"/>
              <a:gd name="adj2" fmla="val -25506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안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썼나요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59BBE-F085-4539-AA0F-1263A901AA47}"/>
              </a:ext>
            </a:extLst>
          </p:cNvPr>
          <p:cNvSpPr/>
          <p:nvPr/>
        </p:nvSpPr>
        <p:spPr>
          <a:xfrm>
            <a:off x="2546003" y="3951938"/>
            <a:ext cx="8131162" cy="19540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머신러닝에서</a:t>
            </a:r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이용하는 방식은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그대로 차용</a:t>
            </a:r>
            <a:endParaRPr lang="en-US" altLang="ko-KR" sz="2400" i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양이 적을 상황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자체적인 알고리즘 구축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07DCB3-651A-4FD4-9805-41532CE85ED1}"/>
              </a:ext>
            </a:extLst>
          </p:cNvPr>
          <p:cNvSpPr/>
          <p:nvPr/>
        </p:nvSpPr>
        <p:spPr>
          <a:xfrm>
            <a:off x="10243668" y="3518442"/>
            <a:ext cx="866991" cy="8669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9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97C580-E856-4213-8D11-47A8F00C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8" y="1392836"/>
            <a:ext cx="1444254" cy="494009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5B386A-A05E-4687-8FC5-C0A9B8894F0B}"/>
              </a:ext>
            </a:extLst>
          </p:cNvPr>
          <p:cNvSpPr/>
          <p:nvPr/>
        </p:nvSpPr>
        <p:spPr>
          <a:xfrm>
            <a:off x="6826625" y="2666526"/>
            <a:ext cx="923026" cy="457200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2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505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회원가입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7343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434</Words>
  <Application>Microsoft Office PowerPoint</Application>
  <PresentationFormat>와이드스크린</PresentationFormat>
  <Paragraphs>217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48</cp:revision>
  <dcterms:created xsi:type="dcterms:W3CDTF">2017-01-21T06:52:28Z</dcterms:created>
  <dcterms:modified xsi:type="dcterms:W3CDTF">2019-11-11T06:14:22Z</dcterms:modified>
</cp:coreProperties>
</file>